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272808" cy="1152128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МБГБУ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Киекле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»/МБОУ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Бурметьевская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«КЕЧЕ САБАНТУЙ»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>
            <a:off x="2699792" y="1916832"/>
            <a:ext cx="3600400" cy="402142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1.07. </a:t>
            </a:r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ктәбебездә   Туган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телләр  һәм халыклар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бердәмлегенә багышланган</a:t>
            </a:r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“Кече сабантуй” дип аталган  чара  үткәрелде.  /1.07. в наше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tt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школе прошло мероприятие, посвященное  Году Родных языков и  народного единства “Малый сабантуй”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5856" y="1796819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/>
          </a:p>
          <a:p>
            <a:r>
              <a:rPr lang="tt-RU" dirty="0" smtClean="0"/>
              <a:t> 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12027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314" y="2348880"/>
            <a:ext cx="273649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365104"/>
            <a:ext cx="30723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AutoShape 5" descr="C:\Users\%D0%98%D0%BB%D1%8C%D0%BC%D0%B8%D1%80%D0%B0 %D0%A5%D0%B0%D0%BB%D0%B8%D1%82%D0%BE%D0%B2%D0%B0\Downloads\IMG_20210616_1027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 descr="C:\Users\%D0%98%D0%BB%D1%8C%D0%BC%D0%B8%D1%80%D0%B0 %D0%A5%D0%B0%D0%BB%D0%B8%D1%82%D0%BE%D0%B2%D0%B0\Downloads\IMG_20210616_1027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C:\Users\%D0%98%D0%BB%D1%8C%D0%BC%D0%B8%D1%80%D0%B0 %D0%A5%D0%B0%D0%BB%D0%B8%D1%82%D0%BE%D0%B2%D0%B0\Downloads\IMG_20210616_1027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C:\Users\%D0%98%D0%BB%D1%8C%D0%BC%D0%B8%D1%80%D0%B0 %D0%A5%D0%B0%D0%BB%D0%B8%D1%82%D0%BE%D0%B2%D0%B0\Downloads\IMG_20210616_1027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228184" y="1844824"/>
            <a:ext cx="2672064" cy="2004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6937</TotalTime>
  <Words>56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МБГБУ «Киекле урта гомуми белем мәктәбе»/МБОУ «Бурметьевская СОШ» «КЕЧЕ САБАНТУЙ»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МБГБУ «Киекле урта гомуми белем мәктәбе»/МБОУ «Бурметьевская СОШ» «КЕЧЕ САБАНТУЙ»</dc:title>
  <dc:creator>Ильмира Халитова</dc:creator>
  <cp:lastModifiedBy>Лилия</cp:lastModifiedBy>
  <cp:revision>3</cp:revision>
  <dcterms:created xsi:type="dcterms:W3CDTF">2021-07-22T16:04:24Z</dcterms:created>
  <dcterms:modified xsi:type="dcterms:W3CDTF">2021-08-15T17:21:50Z</dcterms:modified>
</cp:coreProperties>
</file>